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367753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Ode </a:t>
                      </a: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 Florida State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16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7E33CF6-EB74-4D82-9B0C-774952EC46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398658"/>
            <a:ext cx="7025777" cy="29243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Ode to Florida State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Ode to Florida State is a 32 round, 160 point, Comstock field course. There are sixteen USPSA targets. The best two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standing with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with both feet on X’s, muzzle pointed at orange cone. Loaded carbine is held with both hands, shouldered,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fault lines.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190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2020-01-22T20:24:28Z</dcterms:modified>
  <cp:category>Shooting</cp:category>
</cp:coreProperties>
</file>

<file path=docProps/thumbnail.jpeg>
</file>